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087DF-C287-4F78-B7F1-B048F820F6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AC135A-BBFF-4F49-B132-B626EBE7ED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deuterium (‰) for marked and unmarked martens (Martes americana and M. caurina). Boxplots depict the mean, standard error, and 99% prediction interval for 64 unmarked martens from 3 sites in southeastern Alaska (Misty Fjords National Monument [MFNM], Prince of Wales Island [POW], and Admiralty Island [ADM]) that differed in natural abundance. Hair samples exceeding the 99% prediction interval were deemed marked with 2H, and are shown as circles (black = commercially trapped marten carcasses; white = noninvasively sampled martens). Hair samples deemed as unmarked are shown with hash marks.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14EA58-62DF-4326-9285-3D36742BF3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1-MAMM-S-163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93, Issue 2, 30 April 2012, Pages 390–398,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https://doi.org/10.1644/11-MAMM-S-163.1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Distribution of deuterium (‰) for marked and unmarked martens (Martes americana and M. caurina). Boxplots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Distribution of deuterium (‰) for marked and unmarked martens (Martes americana and M. caurina). Boxplots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2024-04-26T20:21:30Z</dcterms:modified>
</cp:coreProperties>
</file>