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1451C5-8193-46AF-8370-FE88BC0137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13057-A40B-48EB-B9B5-4EF4581E2A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A6146-3294-48FC-A777-693820EF48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2024-04-26T16:53:15Z</dcterms:modified>
</cp:coreProperties>
</file>