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BABDD9-E531-4794-94D1-E9B0B28DD7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FAA57E-C998-4EFA-B820-2D01C12420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 The suppressive effect of decidual and peripheral blood CD4+CD25+ cells is cell ratio dependent. Increasing numbers of CD4+CD25+ T cells were seeded into a fixed number of autologous CD4+CD25– responder T cells. A dose‐dependent suppression of DNA synthesis by decidual and peripheral blood CD4+CD25+ T cells was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BD1F57-20B3-4470-BBA2-7203B0C20F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ehr/gah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Hum Reprod</a:t>
            </a:r>
            <a:r>
              <a:rPr lang="en-US" altLang="en-US" sz="1000">
                <a:solidFill>
                  <a:srgbClr val="333333"/>
                </a:solidFill>
              </a:rPr>
              <a:t>, Volume 10, Issue 5, May 2004, Pages 347–353,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https://doi.org/10.1093/molehr/gah044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 The suppressive effect of decidual and peripheral blood CD4</a:t>
            </a:r>
            <a:r>
              <a:rPr lang="en-US" altLang="en-US" b="0" baseline="30000"/>
              <a:t>+</a:t>
            </a:r>
            <a:r>
              <a:rPr lang="en-US" altLang="en-US" b="0"/>
              <a:t>CD25</a:t>
            </a:r>
            <a:r>
              <a:rPr lang="en-US" altLang="en-US" b="0" baseline="30000"/>
              <a:t>+</a:t>
            </a:r>
            <a:r>
              <a:rPr lang="en-US" altLang="en-US" b="0"/>
              <a:t> cells 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The suppressive effect of decidual and peripheral blood CD4+CD25+ cells 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2024-04-26T04:03:31Z</dcterms:modified>
</cp:coreProperties>
</file>