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EFFF1-A3D3-48F7-8BE6-94375A116B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383FA-D7EC-4940-8666-D0DDB35654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D0858F-276B-48D5-B64E-ED537D3597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2024-04-26T10:14:55Z</dcterms:modified>
</cp:coreProperties>
</file>