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89CCBD-685D-4698-A1F9-608A850C16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3DADE-A45D-44E5-9DFD-02A7287569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immediate goal-selective neural activity. This PFC neuron showed marked activity during the period (delay 2) in which the animal intended to move the cursor to an immediate goal I, irrespective of the position of the final goal. Display formats are as in Figure 2, except that activity was sorted according to selectivity for the behavioral goal. The black and gray squares in the maze in each panel indicate the positions of the final and immediate goals,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E321D-21D3-4284-851F-4607B1A07D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immediate goal-selective neural activity. This PFC neuron showed marked activity during the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immediate goal-selective neural activity. This PFC neuron showed marked activity during the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2024-04-26T10:27:13Z</dcterms:modified>
</cp:coreProperties>
</file>