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5BF535-F4A5-42F1-8095-C4DA027E5C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E8720-8EDC-42EF-B5B8-209266EAF8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Derivation of Calcium Index (CalcIndex) by IVUS. (A) In this longitudinal IVUS reconstruction, the lesion measures 27.5 mm in length from the proximal to the distal reference site and contains two lengths of diffuse calcification (note acoustic shadows) that are 3 and 18 mm in length (white horizontal arrows). The vertical white arrow indicates the point of maximum calcium arc. (B) Cross-sectional image taken from the same IVUS scan showing the point of maximum calcium arc, measuring 250°. The calculation of CalcIndex is shown and was 0.53 in this case.18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CAF1D-90F5-44F3-AFF5-83EF24F826F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Unadjusted comparisons of mean CalcIndex (zero or low vs. intermediate or high) according to patient (A) height, (B) weight, (C) BMI, and (D) BSA. Values shown are mean for each group and 95%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CAF1D-90F5-44F3-AFF5-83EF24F826F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Forest plots demonstrating associations between (A) BSA and CalcIndex, and (B) weight and CalcIndex, in clinically relevant subgroups. BSA and weight were treated as continuous variables. Current and former smokers were combined in this analysis as the ‘smoking’ category. Boxes represent age-, gender-, and race/ethnicity-adjusted ORs for CalcIndex; lines represent 95% confidence intervals. Abbreviations not previously defined: DM, diabetes mellitus.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CAF1D-90F5-44F3-AFF5-83EF24F826F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hjci/jet1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hjci/jet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hjci/jet1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Cardiovasc Imaging</a:t>
            </a:r>
            <a:r>
              <a:rPr lang="en-US" altLang="en-US" sz="1000">
                <a:solidFill>
                  <a:srgbClr val="333333"/>
                </a:solidFill>
              </a:rPr>
              <a:t>, Volume 15, Issue 2, February 2014, Pages 201–209, </a:t>
            </a:r>
            <a:r>
              <a:rPr lang="en-US" altLang="en-US" sz="1000">
                <a:solidFill>
                  <a:srgbClr val="333333"/>
                </a:solidFill>
                <a:hlinkClick r:id="rId3"/>
              </a:rPr>
              <a:t>https://doi.org/10.1093/ehjci/jet139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Derivation of Calcium Index (CalcIndex) by IVUS. (A) In this longitudinal IVUS reconstruction, the lesion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26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Cardiovasc Imaging</a:t>
            </a:r>
            <a:r>
              <a:rPr lang="en-US" altLang="en-US" sz="1000">
                <a:solidFill>
                  <a:srgbClr val="333333"/>
                </a:solidFill>
              </a:rPr>
              <a:t>, Volume 15, Issue 2, February 2014, Pages 201–209, </a:t>
            </a:r>
            <a:r>
              <a:rPr lang="en-US" altLang="en-US" sz="1000">
                <a:solidFill>
                  <a:srgbClr val="333333"/>
                </a:solidFill>
                <a:hlinkClick r:id="rId3"/>
              </a:rPr>
              <a:t>https://doi.org/10.1093/ehjci/jet139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Unadjusted comparisons of mean CalcIndex (zero or low vs. intermediate or high) according to patient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05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 Cardiovasc Imaging</a:t>
            </a:r>
            <a:r>
              <a:rPr lang="en-US" altLang="en-US" sz="1000">
                <a:solidFill>
                  <a:srgbClr val="333333"/>
                </a:solidFill>
              </a:rPr>
              <a:t>, Volume 15, Issue 2, February 2014, Pages 201–209, </a:t>
            </a:r>
            <a:r>
              <a:rPr lang="en-US" altLang="en-US" sz="1000">
                <a:solidFill>
                  <a:srgbClr val="333333"/>
                </a:solidFill>
                <a:hlinkClick r:id="rId3"/>
              </a:rPr>
              <a:t>https://doi.org/10.1093/ehjci/jet139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Forest plots demonstrating associations between (A) BSA and CalcIndex, and (B) weight and CalcIndex,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84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Derivation of Calcium Index (CalcIndex) by IVUS. (A) In this longitudinal IVUS reconstruction, the lesion ...</vt:lpstr>
      <vt:lpstr>Figure 2 Unadjusted comparisons of mean CalcIndex (zero or low vs. intermediate or high) according to patient (A) ...</vt:lpstr>
      <vt:lpstr>Figure 3 Forest plots demonstrating associations between (A) BSA and CalcIndex, and (B) weight and CalcIndex,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2024-04-26T04:39:13Z</dcterms:modified>
</cp:coreProperties>
</file>