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68AC4-F65B-47AB-A666-D8B9E1112C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52CE5-77E6-4DB5-8E81-622EECD6A5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Daily mortality and mean temperature in Paris, France, June to September 2003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0E820-5998-4051-9765-C1558FE0B5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heat health warning system with three levels of alert (attention, alarm, emergency)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0E820-5998-4051-9765-C1558FE0B5D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l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pub/ckl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16, Issue 6, December 2006, Pages 592–599,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Daily mortality and mean temperature in Paris, France, June to September 2003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8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16, Issue 6, December 2006, Pages 592–599,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a heat health warning system with three levels of alert (attention, alarm, emergency)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Daily mortality and mean temperature in Paris, France, June to September 2003
</vt:lpstr>
      <vt:lpstr>Figure 2 An example of a heat health warning system with three levels of alert (attention, alarm, emergency)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2024-04-26T16:18:02Z</dcterms:modified>
</cp:coreProperties>
</file>