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8A344E-EBC5-4C06-B072-94B5470DF9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0E51DB-EBD0-48A4-AFEE-480A6926D9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0B9A2C-D51A-4E5D-98BC-1CDADFC2F5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2024-05-01T21:48:52Z</dcterms:modified>
</cp:coreProperties>
</file>