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67AC89-CA56-41DC-A475-9ABB2F4C00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45787B-F5B0-4A2B-82C5-F4E29E33E5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insulin signaling pathway is significantly enriched in human cycling genes (the hypergeometric test, p-value = 9.70E-7, E-ratio = 2.26). Part of the insulin signaling pathway adapted from KEGG. Cycling genes are filled gray ovals, whereas compounds are open pink ovals and vesicles are open gray ovals. Peak time points for human and mouse cycling genes are indicated in brown and green, respectively. Solid lines indicate direct protein interactions while dashed lines indicate indirect effects (i.e. other factors are involved which are not shown in the figure). PP1 [regulatory subunit 3B (ZT22) /regulatory subunit 3C (ZT0)].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975580-E769-42EB-81EE-800DCCC248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w1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45, Issue D1, January 2017, Pages D397–D403, </a:t>
            </a:r>
            <a:r>
              <a:rPr lang="en-US" altLang="en-US" sz="1000">
                <a:solidFill>
                  <a:srgbClr val="333333"/>
                </a:solidFill>
                <a:hlinkClick r:id="rId3"/>
              </a:rPr>
              <a:t>https://doi.org/10.1093/nar/gkw1028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insulin signaling pathway is significantly enriched in human cycling genes (the hypergeometric test,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insulin signaling pathway is significantly enriched in human cycling genes (the hypergeometric test,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2024-04-26T01:05:12Z</dcterms:modified>
</cp:coreProperties>
</file>