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F95CF-2F58-4AA1-BC87-3DD372C67E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5332A-9488-47E8-8F89-E608DA0D9B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D34CF-B74F-4F16-970C-2DD3715FB5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2024-04-27T03:37:41Z</dcterms:modified>
</cp:coreProperties>
</file>