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C507E-50E9-4707-8A1E-F8DA244DD4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2B780-9B5F-4E26-93DA-7FD2D7A67E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Cost-effectiveness acceptability curve for combined oral and topical mesalazine compared with oral mesalazine based on willingness-to-pay (WTP) threshold from £0 to £20,000 in base 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B9C7E-7FDE-44EB-BC1F-038EA414E0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09.02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3, Issue 3, September 2009, Pages 168–174,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https://doi.org/10.1016/j.crohns.2009.02.005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Cost-effectiveness acceptability curve for combined oral and topical mesalazine compared with oral mesalazine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Cost-effectiveness acceptability curve for combined oral and topical mesalazine compared with oral mesalazine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2024-04-26T03:52:51Z</dcterms:modified>
</cp:coreProperties>
</file>