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364AED-B8F6-4075-8D59-0D0A67C2EED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6B45F7-C596-4E73-AA24-50AEE340BFA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Number of MEGA citations each year (ISI Web of Science, February 2008 edition).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83266F-CF02-497D-B126-FB2D601C539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ib/bbn01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Brief Bioinform</a:t>
            </a:r>
            <a:r>
              <a:rPr lang="en-US" altLang="en-US" sz="1000">
                <a:solidFill>
                  <a:srgbClr val="333333"/>
                </a:solidFill>
              </a:rPr>
              <a:t>, Volume 9, Issue 4, July 2008, Pages 299–306,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https://doi.org/10.1093/bib/bbn017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3: </a:t>
            </a:r>
            <a:r>
              <a:rPr lang="en-US" altLang="en-US" b="0"/>
              <a:t>Number of MEGA citations each year (ISI Web of Science, February 2008 edition).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3: Number of MEGA citations each year (ISI Web of Science, February 2008 edition).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2024-04-26T12:20:51Z</dcterms:modified>
</cp:coreProperties>
</file>