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AD01A-CA6A-4FBB-AD7F-45B8CBDAA2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683191-3D2B-447F-A135-17B3CDAB59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Waveforms of source activity at selected ROIs in response to standard and deviant stimuli under attention to the stimulated ear or the contralateral side, respectively. The vertical axis represents the size of the event-related source activity in percentage of the standard deviation of the intrinsic brain activity at the location of interest. The colored areas between lines indicate the effect of attention on the standard and deviant responses. The first vertical line at time zero indicates the stimulus onset and the second vertical line the time point for the source activity maps overlaid on the MRI shown in the inserts. Common observation for all sources was that responses to both standard and deviant sounds increased under attention. Responses to deviant sounds were larger than those to standards, and this was even the case for unattended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9CCE9-7946-4485-9AC6-64599F967D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1360–1371, </a:t>
            </a:r>
            <a:r>
              <a:rPr lang="en-US" altLang="en-US" sz="1000">
                <a:solidFill>
                  <a:srgbClr val="333333"/>
                </a:solidFill>
                <a:hlinkClick r:id="rId3"/>
              </a:rPr>
              <a:t>https://doi.org/10.1093/cercor/bhp201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Waveforms of source activity at selected ROIs in response to standard and deviant stimuli under attention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Waveforms of source activity at selected ROIs in response to standard and deviant stimuli under attention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2024-04-26T12:10:14Z</dcterms:modified>
</cp:coreProperties>
</file>