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4CEA9-D127-4694-82A4-B30C969078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FD610-BB01-4C7E-A007-D6B5B8A9FF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drawing of five stages (A–E) in the development of the vertebrate central nervous system. Abbreviations: CP, cortical plate; I, intermediate zone; M, marginal zone; S, subventricular zone; V, ventricular zone.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A10805-6523-4DDF-B9CB-FFD09AF690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6.541-i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6, June 2003, Pages 541–541-ii,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https://doi.org/10.1093/cercor/13.6.541-i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Schematic drawing of five stages (A–E) in the development of the vertebrate central nervous system.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135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Schematic drawing of five stages (A–E) in the development of the vertebrate central nervous system.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2024-04-26T17:52:50Z</dcterms:modified>
</cp:coreProperties>
</file>