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C06536-225B-4531-B42B-D3189E4940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FCF764-B7EE-470E-B985-2C89945F65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FFD645-1DF1-487F-A56F-E24595F03C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2024-04-26T06:04:10Z</dcterms:modified>
</cp:coreProperties>
</file>