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F7F0B4-7654-40E0-9CDE-F37B9DDB0C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01BC54-E4C8-46EA-8CBA-3B8AE2D221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the relative frequencies of epicardial nerve fascicles with α-synuclein aggregates (A) and the severity score of α-synuclein aggregates (B). The relative frequency of epicardial nerve fascicles with α-synuclein aggregates and the severity score of α-synuclein aggregates in ILBD with preserved TH-ir axons were significantly higher than that in ILBD with decreased TH-ir axons (P &lt; 0.0005/P &lt; 0.0005), PD (P &lt; 0.0001/P &lt; 0.0005), MSA (P &lt; 0.0001/P &lt; 0.0001) or controls (C) (P &lt; 0.0001/P &lt; 0.0001),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(2007).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3809C-B081-46DF-89FB-267CEFD800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m3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131, Issue 3, March 2008, Pages 642–650,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https://doi.org/10.1093/brain/awm302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Comparison of the relative frequencies of epicardial nerve fascicles with α-synuclein aggregates (A) and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Comparison of the relative frequencies of epicardial nerve fascicles with α-synuclein aggregates (A) and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2024-04-26T09:20:09Z</dcterms:modified>
</cp:coreProperties>
</file>