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A13E5-586D-4B8D-A726-7378D56897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0DD4F-0E31-43ED-9139-C82F9323A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Multipoint lod scores. The graphs for the initial pedigree set (113 sibpairs) are shown as continuous lines. The graphs for the combined pedigree set (182 sibpairs) are shown as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15BF9-AE3C-4721-BD9E-D9A337FAAA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Multipoint lod scores. The graphs for the initial pedigree set (113 sibpairs) are shown as continuous lines. The graphs for the combined pedigree set (182 sibpairs) are shown as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15BF9-AE3C-4721-BD9E-D9A337FAAA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Multipoint lod scores. The graphs for the initial pedigree set (113 sibpairs) are shown as continuous lines. The graphs for the combined pedigree set (182 sibpairs) are shown as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15BF9-AE3C-4721-BD9E-D9A337FAAA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Multipoint lod scores. The graphs for the initial pedigree set (113 sibpairs) are shown as continuous lines. The graphs for the combined pedigree set (182 sibpairs) are shown as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15BF9-AE3C-4721-BD9E-D9A337FAAA5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7.1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9.7.11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9.7.11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9.7.11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7, 12 April 2000, Pages 1109–1117, </a:t>
            </a:r>
            <a:r>
              <a:rPr lang="en-US" altLang="en-US" sz="1000">
                <a:solidFill>
                  <a:srgbClr val="333333"/>
                </a:solidFill>
                <a:hlinkClick r:id="rId3"/>
              </a:rPr>
              <a:t>https://doi.org/10.1093/hmg/9.7.1109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Multipoint lod scores. The graphs for the initial pedigree set (113 sibpairs)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4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7, 12 April 2000, Pages 1109–1117, </a:t>
            </a:r>
            <a:r>
              <a:rPr lang="en-US" altLang="en-US" sz="1000">
                <a:solidFill>
                  <a:srgbClr val="333333"/>
                </a:solidFill>
                <a:hlinkClick r:id="rId3"/>
              </a:rPr>
              <a:t>https://doi.org/10.1093/hmg/9.7.1109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Multipoint lod scores. The graphs for the initial pedigree set (113 sibpairs)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28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7, 12 April 2000, Pages 1109–1117, </a:t>
            </a:r>
            <a:r>
              <a:rPr lang="en-US" altLang="en-US" sz="1000">
                <a:solidFill>
                  <a:srgbClr val="333333"/>
                </a:solidFill>
                <a:hlinkClick r:id="rId3"/>
              </a:rPr>
              <a:t>https://doi.org/10.1093/hmg/9.7.1109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Multipoint lod scores. The graphs for the initial pedigree set (113 sibpairs)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37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7, 12 April 2000, Pages 1109–1117, </a:t>
            </a:r>
            <a:r>
              <a:rPr lang="en-US" altLang="en-US" sz="1000">
                <a:solidFill>
                  <a:srgbClr val="333333"/>
                </a:solidFill>
                <a:hlinkClick r:id="rId3"/>
              </a:rPr>
              <a:t>https://doi.org/10.1093/hmg/9.7.1109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Multipoint lod scores. The graphs for the initial pedigree set (113 sibpairs)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Multipoint lod scores. The graphs for the initial pedigree set (113 sibpairs) are shown as ...</vt:lpstr>
      <vt:lpstr>Figure 1. Multipoint lod scores. The graphs for the initial pedigree set (113 sibpairs) are shown as ...</vt:lpstr>
      <vt:lpstr>Figure 1. Multipoint lod scores. The graphs for the initial pedigree set (113 sibpairs) are shown as ...</vt:lpstr>
      <vt:lpstr>Figure 1. Multipoint lod scores. The graphs for the initial pedigree set (113 sibpairs) are shown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2024-04-26T05:48:16Z</dcterms:modified>
</cp:coreProperties>
</file>