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300E9F-A9F0-42FF-B781-5342F48467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F2BD41-12E3-4802-A776-66735843F9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Flow chart of offenders included in the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Maryland Psychiatric Research Center.This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808DE-E547-4082-A0A6-47B3885F4C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hbul/sbx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43, Issue 5, September 2017, Pages 1002–1010, </a:t>
            </a:r>
            <a:r>
              <a:rPr lang="en-US" altLang="en-US" sz="1000">
                <a:solidFill>
                  <a:srgbClr val="333333"/>
                </a:solidFill>
                <a:hlinkClick r:id="rId3"/>
              </a:rPr>
              <a:t>https://doi.org/10.1093/schbul/sbx084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Flow chart of offenders included in the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Flow chart of offenders included in the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2024-04-26T08:28:20Z</dcterms:modified>
</cp:coreProperties>
</file>