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FDDBC9-66F2-447B-B439-1723ED4F64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BC9DE-172D-4476-988E-254FCDD0EA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hLRRK2 expression causes loss of dopaminergic neurons. (A) Representative images of TH staining in PPL1 and PPM1/2 DA clusters in 50-day-old control and TH-Gal4/UAS-hLRRK2(I2020T) flies maintained at room temperature. (B) Graph summarizing the findings above. (C) The effect of hLRRK2 expression on the number of dopaminergic neurons in 10-day-old flies at room temperature; (D) 20-day-old flies at 29°C. (C) Schematic picture depicting dopaminergic clusters in Drosophila brain.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187FD6-4224-443C-86EA-128FDF0105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22, 15 November 2009, Pages 4390–4404,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hLRRK2 expression causes loss of dopaminergic neurons. (A) Representative images of TH staining in PPL1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hLRRK2 expression causes loss of dopaminergic neurons. (A) Representative images of TH staining in PPL1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2024-04-26T15:54:02Z</dcterms:modified>
</cp:coreProperties>
</file>