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A78D8-4709-46C1-9798-0B72162F1A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745E5A-783F-4938-8BEE-BBE3A7E72C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variation in crystal size (radius) with nucleation rate when growth rate is constant (i.e. b = 0) and nucleation increases exponentially with time (i.e. a ≠ 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77825-34CC-4EDB-BE8B-56ED38EAB5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4.5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4, April 1998, Pages 553–599,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https://doi.org/10.1093/petroj/39.4.553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The variation in crystal size (radius) with nucleation rate when growth rate is constant (i.e. b = 0)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The variation in crystal size (radius) with nucleation rate when growth rate is constant (i.e. b = 0)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2024-04-26T08:45:26Z</dcterms:modified>
</cp:coreProperties>
</file>