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5945F-A8AA-4B11-AFDC-9D1E7BBD01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96F5A-3478-47FF-BF31-81B8E2E77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D1E34-9D75-42C2-BCFE-86A88BE5F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2024-04-26T18:33:06Z</dcterms:modified>
</cp:coreProperties>
</file>