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46F3B-0662-418F-B65A-5DFF2C9C99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274C8-B08D-4DD5-9467-E6D612213A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Fragment of the exon–intron structure of mouse gene AIRE. Notation as in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BE0745-A4E0-4FD4-B773-F617C105BA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11, 1 June 2003, Pages 1313–1320,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Fragment of the exon–intron structure of mouse gene AIRE. Notation as in Figure 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Fragment of the exon–intron structure of mouse gene AIRE. Notation as in Figure 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2024-04-27T02:46:15Z</dcterms:modified>
</cp:coreProperties>
</file>