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EC0276-8EC7-4E91-8485-328631CEEC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A65A4-BB55-4592-841F-715727ECAE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cutaway diagram of test arena, shown approximately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FE2E82-C8EB-4017-98F9-83AF5DD4C9D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 reflectance spectra (A) of experimental gray paints. Background spectrum is indicated by dark-gray line (lowest reflectance), low–luminance contrast prey spectrum by medium-gray line (medium reflectance), and high–luminance contrast prey spectrum by light-gray line (highest reflectance). Irradiance spectrum (B) of the 50-W SoLux-Eiko lamps used in experiments (spectrum supplied by Eiko Ltd.).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FE2E82-C8EB-4017-98F9-83AF5DD4C9D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Detectability of low–luminance contrast and high–luminance contrast milkweed bugs (A), as measured by mantids' mean latency to orient in the first trial and over multiple trials. Learning performance by mantids exposed to low-contrast or high-contrast bugs (B), estimated as mean number of trials to reach aversion criteria. Retention of aversive response to low-contrast or high-contrast bugs (C), estimated as mean number of days until a bug is attacked again by the mantid.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FE2E82-C8EB-4017-98F9-83AF5DD4C9D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l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l04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l04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18, Issue 1, January 2007, Pages 41–46, </a:t>
            </a:r>
            <a:r>
              <a:rPr lang="en-US" altLang="en-US" sz="1000">
                <a:solidFill>
                  <a:srgbClr val="333333"/>
                </a:solidFill>
                <a:hlinkClick r:id="rId3"/>
              </a:rPr>
              <a:t>https://doi.org/10.1093/beheco/arl046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cutaway diagram of test arena, shown approximately to scale.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94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18, Issue 1, January 2007, Pages 41–46, </a:t>
            </a:r>
            <a:r>
              <a:rPr lang="en-US" altLang="en-US" sz="1000">
                <a:solidFill>
                  <a:srgbClr val="333333"/>
                </a:solidFill>
                <a:hlinkClick r:id="rId3"/>
              </a:rPr>
              <a:t>https://doi.org/10.1093/beheco/arl046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 reflectance spectra (A) of experimental gray paints. Background spectrum is indicated by dark-gray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516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18, Issue 1, January 2007, Pages 41–46, </a:t>
            </a:r>
            <a:r>
              <a:rPr lang="en-US" altLang="en-US" sz="1000">
                <a:solidFill>
                  <a:srgbClr val="333333"/>
                </a:solidFill>
                <a:hlinkClick r:id="rId3"/>
              </a:rPr>
              <a:t>https://doi.org/10.1093/beheco/arl046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Detectability of low–luminance contrast and high–luminance contrast milkweed bugs (A), as measured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19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cutaway diagram of test arena, shown approximately to scale.
</vt:lpstr>
      <vt:lpstr>Figure 2 Percent reflectance spectra (A) of experimental gray paints. Background spectrum is indicated by dark-gray ...</vt:lpstr>
      <vt:lpstr>Figure 3 Detectability of low–luminance contrast and high–luminance contrast milkweed bugs (A), as measured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2024-04-26T07:49:35Z</dcterms:modified>
</cp:coreProperties>
</file>