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D7E41-FC01-4C95-9EC2-5C6BEFE59F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313CF-82AF-4463-88BF-84A4D5C28E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Differences in second-order inputs from the cerebellar nuclei to the MIP versus the LIPv (2.5 days). Projections to MIP are derived, mostly contralaterally, from the ventrolateral part of the IP and from mainly ventral domains of the caudal two-thirds of the D, especially middle third. Fewer inputs originate from the IA (especially rostral half) and the F nuclei. By contrast, inputs to LIPv are derived from a more restricted portion of ventrolateral IP and from the caudal pole of the D. In the IA, neurons targeting LIPv are caudal to those targeting MIP; labeling of F is negligible. Cross sections are arranged rostrocaudally from A to F (levels indicated in Fig. 4). Cerebellar nuclei are color coded (blue: D; green: IP; orange-brown: IA; magenta: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EE752B-A535-446E-8E11-E158083E00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214–228, </a:t>
            </a:r>
            <a:r>
              <a:rPr lang="en-US" altLang="en-US" sz="1000">
                <a:solidFill>
                  <a:srgbClr val="333333"/>
                </a:solidFill>
                <a:hlinkClick r:id="rId3"/>
              </a:rPr>
              <a:t>https://doi.org/10.1093/cercor/bhp091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Differences in second-order inputs from the cerebellar nuclei to the MIP versus the LIPv (2.5 days).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Differences in second-order inputs from the cerebellar nuclei to the MIP versus the LIPv (2.5 days).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2024-04-26T02:26:10Z</dcterms:modified>
</cp:coreProperties>
</file>