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70FC0-C5A2-4AD2-A398-CFE56BE7CC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87A07D-D84B-44DA-8DD1-F2319DBFF1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Whole-brain response to FOOD commercials covaried with percent body fat, accounting for age and gender. Activations are overlayed on an inflated representation of the cortical surface (Marcus et al. 2010; Marcus et al. 2011). Activations were observed in bilateral regions of sensorimotor cortices along the pre- and post-central gyri and bilateral central sulci and a region of the right insula/posterior opercula.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42703-AA66-489C-9114-A7DA7DB665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2602–2611,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Whole-brain response to FOOD commercials covaried with percent body fat, accounting for age and gender.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Whole-brain response to FOOD commercials covaried with percent body fat, accounting for age and gender.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2024-04-26T18:11:02Z</dcterms:modified>
</cp:coreProperties>
</file>