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3F37A1-6E5E-4A0B-9B53-7405DFAA02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F2C261-DC77-49F0-8FE7-C4FE2BA9E3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56F1D5-E2D0-4F91-A4B2-7026A85570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2024-04-26T12:57:07Z</dcterms:modified>
</cp:coreProperties>
</file>