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600A5-A5BC-44CE-B795-488D0C930F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E16EC-55C7-4B46-B7F5-47760FB3F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7E045-C057-41AF-AF73-99D1E6007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2024-04-26T18:58:59Z</dcterms:modified>
</cp:coreProperties>
</file>