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2EADE-9D80-4083-A54F-0F2268343A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D5B54-9165-46C2-8D70-2CDB49D2AC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curves showing the time from enrollment to HIV-1 seroconversion, in initially seronegative nonindex partners with (+) and without (−) DRB1*1503-DQB1*0602. The univariate relative hazards (RH) values of HIV-1 seroconversion are estimated by use of Cox proportional hazards models, and both Wilcoxon and log-rank tests of significance are shown. As in figure 1, the seroconversion rate does not reflect that of the entire Zambia-UAB HIV Research Project cohort. CI,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F8639-4D36-492E-9FC9-3B4D058B5F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3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9, 1 May 2004, Pages 1696–1704,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https://doi.org/10.1086/383280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Kaplan-Meier curves showing the time from enrollment to HIV-1 seroconversion, in initially seronegative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Kaplan-Meier curves showing the time from enrollment to HIV-1 seroconversion, in initially seronegative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2024-04-26T22:57:56Z</dcterms:modified>
</cp:coreProperties>
</file>