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B2C196-4211-4080-B434-23C071C84BD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582BB4-35B8-44AB-82D2-04E60DFAD15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Regions demonstrating age-invariant negative subsequent memory effects for item memory (A) and source memory (B) effects. Bar charts depict mean across-region parameter estimates (arbitrary units).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63044F-611C-4E64-946F-441D55276DE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19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12, December 2014, Pages 3322–3333,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https://doi.org/10.1093/cercor/bht193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Regions demonstrating age-invariant negative subsequent memory effects for item memory (A) and source memory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Regions demonstrating age-invariant negative subsequent memory effects for item memory (A) and source memory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2024-04-26T10:38:21Z</dcterms:modified>
</cp:coreProperties>
</file>