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D60152-D9A7-4473-82C2-20C605D692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02228A-537E-49F5-A324-257A953869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Scanning electron microscope images of normal and frayed tips of guard hairs from Australian fur seals. Alopecie seals had higher proportions of damaged hairs than did unaffected seals.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B3D2A1-3E45-4276-86DE-64D9770C17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11-MAMM-A-279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93, Issue 2, 30 April 2012, Pages 504–513,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https://doi.org/10.1644/11-MAMM-A-279.1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Scanning electron microscope images of normal and frayed tips of guard hairs from Australian fur seals.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Scanning electron microscope images of normal and frayed tips of guard hairs from Australian fur seals.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2024-04-26T17:39:59Z</dcterms:modified>
</cp:coreProperties>
</file>