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A2CE0-1E21-4679-987D-A1541DA2F8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18463E-E3C2-48AB-B169-B2056A9337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Immunohistochemical images showing Letm1-positive cells in the brain specimens. (A) Weak immunoreactive stainings of Letm1 are shown in the temporal neocortex of a patient with TLE. (B) Relatively strong immunoreactive stainings of Letm1 are shown in the temporal neocortex of a control subject. In the rat model, (C and E) faint immunoreactivity of Letm1 was in the hippocampus (C) and adjacent cortex (E) of a rat at day 7 after seizure. (D and F) Strong immunoreactive staining of Letm1 in the hippocampus (D) and adjacent cortex (F) of a normal rat. The arrows indicate Letm1-positive cells. (Scale bar = 50 μm). (G) Summary of mean OD values of Letm1 in both the TLE and control groups (*P &lt; 0.05). (H) Histogram of the mean OD values of Letm1 in the rat cortex (#P &lt; 0.05) and hippocampus (*P &lt; 0.05), respectively, compared with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AD456-8CEB-4F76-9569-EABFE3C566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10, October 2014, Pages 2533–2540,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Immunohistochemical images showing Letm1-positive cells in the brain specimens. (A) Weak immunoreactive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Immunohistochemical images showing Letm1-positive cells in the brain specimens. (A) Weak immunoreactive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2024-04-26T20:17:52Z</dcterms:modified>
</cp:coreProperties>
</file>