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7BD58B-A829-4205-A0DA-DDFF099585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691150-F0D3-46A9-A281-6577C8FB87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Accuracy and RT during the MA-A and MA-R tasks. (a) Accuracy and (b) RT during Calculation and Identification conditions in the MA-A and MA-R tasks. Accuracy was significantly lower, and RTs were significantly greater, during the calculation condition of the MA-R task. A significant task by condition interaction was observed for both accuracy and RT. Mean and standard error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A54B1C-B549-4F62-B703-DDD8662840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2930–2945,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Accuracy and RT during the MA-A and MA-R tasks. (a) Accuracy and (b) RT during Calculation and Identification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Accuracy and RT during the MA-A and MA-R tasks. (a) Accuracy and (b) RT during Calculation and Identification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2024-05-01T22:10:38Z</dcterms:modified>
</cp:coreProperties>
</file>