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AD0C10-75BB-45F8-9B23-4FD22F5385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F4EBBD-A3B7-4CD5-B912-1F62491B5A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D7C67F-CF4F-4822-9EA1-5BEAAF97A0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2024-04-27T00:12:16Z</dcterms:modified>
</cp:coreProperties>
</file>