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DC96DA-30A4-4957-93CD-D61EB968F7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D768A0-86F4-4E47-B6C0-C7B2711395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Brightfield photomicrographs illustrating shifts in CB1-IR axon density and laminar distribution at cytoarchitectonic boundaries. (A) CB1-IR axon density was greater in association auditory cortex (ML and CP) compared with primary auditory cortex (AI). Note the appearance of a dense band of CB1-IR axons in layer 4 at the border of AI–ML (arrow) that becomes even more distinct at the border of ML–CP (arrowhead). (B) In posterior parietal cortex, the boundary between area 5 and MIP was marked by a decrease in overall CB1-IR axon density and disappearance of a dense layer 4 band of CB1-IR axons (arrow). The transition between areas MIP and VIP was also marked by a slight decrease in overall CB1-IR axon density (arrowhead). Scale bars = 500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840800-1DF1-44E1-8F7A-28BB3FE6C5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175–191,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Brightfield photomicrographs illustrating shifts in CB</a:t>
            </a:r>
            <a:r>
              <a:rPr lang="en-US" altLang="en-US" b="0" baseline="-25000"/>
              <a:t>1</a:t>
            </a:r>
            <a:r>
              <a:rPr lang="en-US" altLang="en-US" b="0"/>
              <a:t>-IR axon density and laminar distribution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Brightfield photomicrographs illustrating shifts in CB1-IR axon density and laminar distribution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2024-04-26T19:09:20Z</dcterms:modified>
</cp:coreProperties>
</file>