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6A9C01-D337-40C7-8B55-4E5084861E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BF616D-F169-4881-9112-73E644E71B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regions showing mean amplitude reductions in the HDR due to repetition of words. y axis refers to the normalized signal with mean removed, averaged across all time points from 2 s postonset of the stimulus to 16 s postonset. Graphs show the mean amplitude response, expressed in percent signal change, for the first presentation of words in mirror-image (M) orientation and the mean amplitude responses for 2 priming conditions. M words were either primed with words in the same orientation (M-M) or primed with words in normal orientation (N-M). The right fusiform, left fusiform, and right superior temporal gyri show a pattern of amplitude reduction consistent with format-specific priming; reduction in the M-M priming condition is significantly greater than the reduction observed in the N-M condition. Other regions showing this pattern but not depicted here were the right and left superior parietal cortices. In contrast, left posterior prefrontal cortex shows similar reductions for both priming conditions compared with the baseline reading condition. This pattern was true for all frontal regions and for the left superior temporal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F889D0-EECD-4BD8-AF45-B28293823CA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982–992, </a:t>
            </a:r>
            <a:r>
              <a:rPr lang="en-US" altLang="en-US" sz="1000">
                <a:solidFill>
                  <a:srgbClr val="333333"/>
                </a:solidFill>
                <a:hlinkClick r:id="rId3"/>
              </a:rPr>
              <a:t>https://doi.org/10.1093/cercor/bhl009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regions showing mean amplitude reductions in the HDR due to repetition of words. y axis refers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Examples of regions showing mean amplitude reductions in the HDR due to repetition of words. y axis refers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2024-04-27T03:22:37Z</dcterms:modified>
</cp:coreProperties>
</file>