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0395A-14E4-45EA-9EC4-C72CDF651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1A394-798A-4518-BC77-2D572DE0CB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82638-B69B-4CA6-AA18-BE9F3AC6B1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2024-04-26T12:53:51Z</dcterms:modified>
</cp:coreProperties>
</file>