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FEF71-2C4C-4AA9-A5DC-03F85AEE02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C78FA-1629-4408-AF8E-86A045ABA2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Pairing astrocyte stimulation and mild postsynaptic depolarization induces LTP in wild-type and IP3R2−/− mice. (A) Schematic drawing depicting the recorded postsynaptic neuron and astrocyte filled with the Ca2+-cage NP-EGTA. (B) Pseudocolor images representing fluorescence intensities of fluo-4-filled astrocytes before (basal) and after UV-light stimulation in wild-type and IP3R2−/− mice. Scale bar, 10 μm. (C) Pr versus time after pairing the UV-light stimulation and the mild postsynaptic depolarization (to −30 mV) in wild-type (n = 6) and IP3R2−/− mice (n = 6). Zero time corresponds to the beginning of the paired stimuli (arrow). (D) Relative change of synaptic parameters 60 min after the paired stimuli in wild-type (n = 6) and IP3R2−/− mice (n = 6). *P &lt; 0.05,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F0106-5B2B-40A4-9075-0DFDD57EEE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3699–3712,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Pairing astrocyte stimulation and mild postsynaptic depolarization induces LTP in wild-type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Pairing astrocyte stimulation and mild postsynaptic depolarization induces LTP in wild-type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2024-05-01T22:01:28Z</dcterms:modified>
</cp:coreProperties>
</file>