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64C09-AD51-4EF5-91BF-FE83F128A9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FA418-8861-4C4B-A982-BE1D0E5D97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results for the voxelwise analysis comparing essential tremor and Parkinson's disease patients are shown in 4 slices of the cortex and subcortex. All voxels with differences between groups showed higher BOLD signal for essential tremor patients compared with Parkinson's disease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46C34-B7D4-43D0-B1DF-EB477371B7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4191–4202,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results for the voxelwise analysis comparing essential tremor and Parkinson's disease patients are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results for the voxelwise analysis comparing essential tremor and Parkinson's disease patients are shown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2024-04-26T20:10:39Z</dcterms:modified>
</cp:coreProperties>
</file>