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Lst>
  <p:sldSz cx="9144000" cy="6858000" type="screen4x3"/>
  <p:notesSz cx="6858000" cy="9144000"/>
  <p:custDataLst>
    <p:tags r:id="rId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heme" Target="theme/theme1.xml" /><Relationship Id="rId11"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tags" Target="tags/tag1.xml" /><Relationship Id="rId8" Type="http://schemas.openxmlformats.org/officeDocument/2006/relationships/presProps" Target="presProps.xml" /><Relationship Id="rId9" Type="http://schemas.openxmlformats.org/officeDocument/2006/relationships/viewProps" Target="view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7918CE7-6E92-45A5-9C62-6BFF1010B7E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EDB1404-1FF9-4278-B5F4-21419F83BDD6}"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Suggested biological mechanisms linking periodontal infection with AS. Data from epidemiological studies are typically adjusted for conventional risk factors, including smoking and demographics. Statins could modify the clinical course of bacteria-induced inflammation via decreased adhesion of leucocytes to vascular endothelium and decreased inflammatory cytokine release, thus mitigating endothelial dysfunction, first step of the pathology, reducing ROS synthesis, leucocyte influx, and the development of focal persistent inflammation. ICAM, intercellular adhesion molecule; VCAM, vascular cell adhesion molecule; TLR, Toll-like receptor; ROS, reactive oxygen species; CRP, C-reactive protein; TNF, tumour necrosis factor; IL, interleukin.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2014.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FEA8D39-58A9-4A75-98B7-03408769A1F3}"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Biological evidence supporting infection-based model of atherogenesis. Both bacteraemia and phagocyte-mediated delivery of bacteria to the site of inflammation are indicated. Bacteraemic organisms are invading the endothelial layer and spreading into vessel wall (left), releasing pro-inflammatory chemokines (such as MCP-1). Blood monocytes (MN) and macrophages (MΦ) are thus activated, prompting their adhesion and diapedesis. Transmigrating leucocytes (centre) can carry internalized bacteria, thus promoting systemic dissemination of bacteria. In addition, the internalization of bacteria can switch them into uncultivable state (black into grey), while their internalization by phagocytes can reactivate them back to metabolic activity (from grey to black). The growth of atheromas is due in large extent to macrophage-secreted growth factors that induce SMC proliferation. Host cell death (depicted at right) can also lead to pathogen release in the tissue. MN, monocyte; MΦ, macrophage with internalized bacteria; EC, endothelial cell; SMC, smooth muscle cell; MCP-1, monocyte chemotactic protein-1; Apoptotic EC, apoptotic endothelial cell releasing intracellular bacteria.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2014.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FEA8D39-58A9-4A75-98B7-03408769A1F3}"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Different actions of statins based on cholesterol synthesis pathway, with pleiotropic effects on cardiovascular inflammations. PP, pyrophosphate; LDL, low-density lipoprotein; MMPs, matrix metalloproteinases.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2014.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FEA8D39-58A9-4A75-98B7-03408769A1F3}" type="slidenum">
              <a:rPr lang="en-US" altLang="en-US" sz="1200"/>
              <a:t>3</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vr/cvu058"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vr/cvu058"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vr/cvu058" TargetMode="External" /><Relationship Id="rId4" Type="http://schemas.openxmlformats.org/officeDocument/2006/relationships/image" Target="../media/image1.png" /><Relationship Id="rId5" Type="http://schemas.openxmlformats.org/officeDocument/2006/relationships/image" Target="../media/image4.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Cardiovasc Res</a:t>
            </a:r>
            <a:r>
              <a:rPr lang="en-US" altLang="en-US" sz="1000">
                <a:solidFill>
                  <a:srgbClr val="333333"/>
                </a:solidFill>
              </a:rPr>
              <a:t>, Volume 102, Issue 3, 1 June 2014, Pages 362–374, </a:t>
            </a:r>
            <a:r>
              <a:rPr lang="en-US" altLang="en-US" sz="1000">
                <a:solidFill>
                  <a:srgbClr val="333333"/>
                </a:solidFill>
                <a:hlinkClick r:id="rId3"/>
              </a:rPr>
              <a:t>https://doi.org/10.1093/cvr/cvu058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Suggested biological mechanisms linking periodontal infection with AS. Data from epidemiological studies are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99638"/>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Cardiovasc Res</a:t>
            </a:r>
            <a:r>
              <a:rPr lang="en-US" altLang="en-US" sz="1000">
                <a:solidFill>
                  <a:srgbClr val="333333"/>
                </a:solidFill>
              </a:rPr>
              <a:t>, Volume 102, Issue 3, 1 June 2014, Pages 362–374, </a:t>
            </a:r>
            <a:r>
              <a:rPr lang="en-US" altLang="en-US" sz="1000">
                <a:solidFill>
                  <a:srgbClr val="333333"/>
                </a:solidFill>
                <a:hlinkClick r:id="rId3"/>
              </a:rPr>
              <a:t>https://doi.org/10.1093/cvr/cvu058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Biological evidence supporting infection-based model of atherogenesis. Both bacteraemia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56278"/>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Cardiovasc Res</a:t>
            </a:r>
            <a:r>
              <a:rPr lang="en-US" altLang="en-US" sz="1000">
                <a:solidFill>
                  <a:srgbClr val="333333"/>
                </a:solidFill>
              </a:rPr>
              <a:t>, Volume 102, Issue 3, 1 June 2014, Pages 362–374, </a:t>
            </a:r>
            <a:r>
              <a:rPr lang="en-US" altLang="en-US" sz="1000">
                <a:solidFill>
                  <a:srgbClr val="333333"/>
                </a:solidFill>
                <a:hlinkClick r:id="rId3"/>
              </a:rPr>
              <a:t>https://doi.org/10.1093/cvr/cvu058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Different actions of statins based on cholesterol synthesis pathway, with pleiotropic effects 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54200" y="1371600"/>
            <a:ext cx="544729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Paragraphs>
  <Slides>3</Slides>
  <Notes>3</Notes>
  <TotalTime>3343</TotalTime>
  <HiddenSlides>0</HiddenSlides>
  <MMClips>0</MMClips>
  <ScaleCrop>0</ScaleCrop>
  <HeadingPairs>
    <vt:vector baseType="variant" size="4">
      <vt:variant>
        <vt:lpstr>Theme</vt:lpstr>
      </vt:variant>
      <vt:variant>
        <vt:i4>1</vt:i4>
      </vt:variant>
      <vt:variant>
        <vt:lpstr>Slide Titles</vt:lpstr>
      </vt:variant>
      <vt:variant>
        <vt:i4>3</vt:i4>
      </vt:variant>
    </vt:vector>
  </HeadingPairs>
  <TitlesOfParts>
    <vt:vector baseType="lpstr" size="4">
      <vt:lpstr>13_Office Theme</vt:lpstr>
      <vt:lpstr>Figure 1 Suggested biological mechanisms linking periodontal infection with AS. Data from epidemiological studies are ...</vt:lpstr>
      <vt:lpstr>Figure 2 Biological evidence supporting infection-based model of atherogenesis. Both bacteraemia and ...</vt:lpstr>
      <vt:lpstr>Figure 3 Different actions of statins based on cholesterol synthesis pathway, with pleiotropic effects on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2024-04-26T10:09:30Z</dcterms:modified>
</cp:coreProperties>
</file>