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4E78A-DCA1-4BFB-8E2D-4B28D81A31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83833-8B24-4D46-83C2-5598079422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mBIAS items.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2F12F-83DF-4618-87A6-09E9309670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8, December 2011, Pages 718–727,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Individual mBIAS items.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15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Individual mBIAS items.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2024-04-26T06:00:07Z</dcterms:modified>
</cp:coreProperties>
</file>