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0FE8D9-4961-491E-A79F-FBE307C74D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68C414-9F3B-424B-BE3F-A61D3F936B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radio flux densities of ERO subsamples, determined from Gaussian fitting to the variance-weighted images (the ‘stacking’ method; see text). For each magnitude- and colour-selected subsample, the median photometric redshift is shown (only considering objects with χ2  5M⊙), adopting the median photometric redshift for the subsample, are also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Authors.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CAEB39-341B-4AC1-964A-5971C8E382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745-3933.2006.002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 Lett</a:t>
            </a:r>
            <a:r>
              <a:rPr lang="en-US" altLang="en-US" sz="1000">
                <a:solidFill>
                  <a:srgbClr val="333333"/>
                </a:solidFill>
              </a:rPr>
              <a:t>, Volume 373, Issue 1, November 2006, Pages L21–L25,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https://doi.org/10.1111/j.1745-3933.2006.00235.x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Average radio flux densities of ERO subsamples, determined from Gaussian fitting to the variance-weighted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7823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Average radio flux densities of ERO subsamples, determined from Gaussian fitting to the variance-weighted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2024-04-26T16:58:49Z</dcterms:modified>
</cp:coreProperties>
</file>