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D1DA3-95BE-46EF-865E-F6675AE6B1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EA105-CC23-4BF2-A882-94181E45E3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of serum β 2 -microglobulin concentrations. Serum β 2 -microglobulin concentrations were distributed normally.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5F647-C7FB-4001-A1E2-2FC048A955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5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2009,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https://doi.org/10.1093/ndt/gfn521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 Distribution of serum β </a:t>
            </a:r>
            <a:r>
              <a:rPr lang="en-US" altLang="en-US" b="0" baseline="-25000"/>
              <a:t>2</a:t>
            </a:r>
            <a:r>
              <a:rPr lang="en-US" altLang="en-US" b="0"/>
              <a:t> -microglobulin concentrations. Serum β </a:t>
            </a:r>
            <a:r>
              <a:rPr lang="en-US" altLang="en-US" b="0" baseline="-25000"/>
              <a:t>2</a:t>
            </a:r>
            <a:r>
              <a:rPr lang="en-US" altLang="en-US" b="0"/>
              <a:t> -microglobulin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 Distribution of serum β 2 -microglobulin concentrations. Serum β 2 -microglobulin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2024-04-26T12:00:33Z</dcterms:modified>
</cp:coreProperties>
</file>