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A26FC-A210-47C7-952E-7C9D62593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CA242-ACA5-4A8D-9673-4B019D3352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Replication analyses in an independent postadolescent sample. (A) As expected, analyses corroborated the significant negative association between planning accuracy and mid-dlPFC streamline counts in the early 20s. Although the moderation effect of age did not reach significance, shifted centerings of the age regressor (M, 22.75 years, gray dots; M − SD, 20.02 years, white dots; M + SD, 25.48 years, black dots) suggested that the negative association between planning accuracy and mid-dlPFC streamline counts was attenuated with increasing age and leveled out in the late 20s. (B) Calculation of Johnson-Neyman confidence bands confirmed that the negative association between planning accuracy and the focal variable mid-dlPFC streamline counts (z-transformed for comparability) was only significant or showed a trend thereof in the age range between 19.1 and 23.5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ABFFA-AC99-4A80-8F78-B0ADE74CB2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869–883,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Replication analyses in an independent postadolescent sample. (A) As expected, analyses corroborated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Replication analyses in an independent postadolescent sample. (A) As expected, analyses corroborated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2024-04-27T00:38:58Z</dcterms:modified>
</cp:coreProperties>
</file>