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33EFA4-AB09-472C-9C77-9CAC74BAAF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4A168B-01EE-4873-94B9-841C5579C2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Typical Rectangular Format for Traditional Data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American Association for Public Opinion Research.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930DF0-5AC6-460B-B55B-AD58BAF290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oq/nfv0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Public Opin Q</a:t>
            </a:r>
            <a:r>
              <a:rPr lang="en-US" altLang="en-US" sz="1000">
                <a:solidFill>
                  <a:srgbClr val="333333"/>
                </a:solidFill>
              </a:rPr>
              <a:t>, Volume 79, Issue 4, Winter 2015, Pages 839–880,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https://doi.org/10.1093/poq/nfv039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Typical Rectangular Format for Traditional Data Analysis.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 Typical Rectangular Format for Traditional Data Analysis.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2024-04-27T00:01:23Z</dcterms:modified>
</cp:coreProperties>
</file>