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68A709-CAED-4E41-9DAA-F59C64A0B6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6B5948-46BD-4EBE-9F3E-1DE50FCB9F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C0A98-388A-46B3-876D-F7C2B88924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2024-04-26T02:31:26Z</dcterms:modified>
</cp:coreProperties>
</file>