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139BB8-8D0E-4315-9F84-466B5B4018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D78112-5A29-4EF2-B6B8-7EADFB33B4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Combined ADC and FA of the external and deep cortical layers after HI injury: (A) Boxplot of cortical ADC values measured 24 and 72 h after HI. (B) Boxplot of cortical FA values measured 24 and 72 h after HI. * = 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F3C562-A74E-4826-B9AD-882DB3E021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11, November 2007, Pages 2609–2617,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Combined ADC and FA of the external and deep cortical layers after HI injury: (A) Boxplot of cortical ADC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Combined ADC and FA of the external and deep cortical layers after HI injury: (A) Boxplot of cortical ADC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2024-04-26T01:08:41Z</dcterms:modified>
</cp:coreProperties>
</file>