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E95505-9F38-441D-A2B3-85E510B0A83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DB8A4B-F405-44A7-A29B-8930CDCFA1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Factor maps obtained by crossing the first and second axes of two correspondence analyses computed on 4052 B.subtilis genes. CA1 × CA2 is the plot of the analysis computed on codon counts, while RF1 × RF2 is the plot of the analysis computed on relative frequencies. Red dots, highly expressed genes; green triangles, genes encoding proteins having a gravy score &gt;0.3 (i.e. highly hydrophobic proteins);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Factor maps obtained by crossing the second and third axes of two correspondence analyses computed on 4052 B.subtilis genes. CA2 × CA3 is the plot of the analysis computed on codon counts, while RF2 × RF3 is the plot of the analysis computed on relative frequencies. Red dots, genes where the relative frequencies of UGC/UGU codons are equal to 1/0; green triangles, genes where the relative frequencies of UGC/UGU codons are equal to 0/1;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Factor maps obtained by crossing the first and second axes of two correspondence analyses computed on 3912 M.tuberculosis (strain H37Rv) genes. CA1 × CA2 is the plot of the analysis computed on codon counts, while RSCU1 × RSCU2 is the plot of the analysis computed on RSCU values. Red dots, highly expressed genes; green diamonds, genes encoding proteins belonging to the PE‐PGRS family;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Regression plots between the factor scores on the first axes of two correspondence analyses computed on 4254 E.coli (strain K12) genes and the inverse of their respective CAI values. 1/CAI × CA1 is the plot of the analysis computed on codon counts, while 1/CAI × RSCU1 is the plot of the analysis computed on RSCU values. Red dots, highly expressed genes;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Factor maps obtained by crossing the first and second axes of two correspondence analyses computed on 821 B.burgdorferi genes. CA1 × CA2 is the plot of the analysis computed on codon counts, while RSCU1 × RSCU2 is the plot of the analysis computed on RSCU values. Red dots, ribosomal protein genes; orange squares, other highly expressed genes (see Table 1);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Factor maps obtained by crossing the first four axes of a correspondence analysis computed on 821 B.burgdorferi proteins. AA1 × AA2 is the plot crossing the first and second axes, while AA3 × AA4 is the plot crossing the third and fourth axes. Red dots, ribosomal protein genes; orange squares, other highly expressed genes (see Table 1);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Factor maps obtained by crossing the first and second axes of two correspondence analyses computed on 466 M.genitalium genes. CA1 × CA2 is the plot of the analysis computed on codon counts, while RSCU1 × RSCU2 is the plot of the analysis computed on RSCU values. Red dots, ribosomal protein genes; orange squares, other highly expressed genes (see Table 1); blue crosses, all other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BF84F6-6797-473A-A1B1-14DA026A11F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f56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Factor maps obtained by crossing the first and second axes of two correspondence analyses computed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8390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Factor maps obtained by crossing the second and third axes of two correspondence analyses computed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4891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Factor maps obtained by crossing the first and second axes of two correspondence analyses computed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699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Regression plots between the factor scores on the first axes of two correspondence analyses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071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Factor maps obtained by crossing the first and second axes of two correspondence analyses computed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3747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Factor maps obtained by crossing the first four axes of a correspondence analysis computed on 821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328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20, 15 October 2002, Pages 4548–4555, </a:t>
            </a:r>
            <a:r>
              <a:rPr lang="en-US" altLang="en-US" sz="1000">
                <a:solidFill>
                  <a:srgbClr val="333333"/>
                </a:solidFill>
                <a:hlinkClick r:id="rId3"/>
              </a:rPr>
              <a:t>https://doi.org/10.1093/nar/gkf565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Factor maps obtained by crossing the first and second axes of two correspondence analyses computed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1176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Factor maps obtained by crossing the first and second axes of two correspondence analyses computed ...</vt:lpstr>
      <vt:lpstr>Figure 2. Factor maps obtained by crossing the second and third axes of two correspondence analyses computed ...</vt:lpstr>
      <vt:lpstr>Figure 3. Factor maps obtained by crossing the first and second axes of two correspondence analyses computed ...</vt:lpstr>
      <vt:lpstr>Figure 4. Regression plots between the factor scores on the first axes of two correspondence analyses ...</vt:lpstr>
      <vt:lpstr>Figure 5. Factor maps obtained by crossing the first and second axes of two correspondence analyses computed ...</vt:lpstr>
      <vt:lpstr>Figure 6. Factor maps obtained by crossing the first four axes of a correspondence analysis computed on 821 ...</vt:lpstr>
      <vt:lpstr>Figure 7. Factor maps obtained by crossing the first and second axes of two correspondence analyses computed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2024-04-26T17:39:31Z</dcterms:modified>
</cp:coreProperties>
</file>