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687A71-E14F-4BC1-9EE3-C72B14E818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7C6E1-335F-4989-A1BB-C33871A21C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Distributed source model of ssVEP amplitude across affective conditions, shown separately for the ‘attend left’ (LVF) and ‘attend right’ (RVF) instructions. A back view is shown for the grand mean source density map, suggesting that ssVEP amplitude modulation was most pronounced in posterior cortical areas, contralateral to the attended hemifield, thus paralleling the voltage distribution. Values reflect a mean across 11 participants. Further analyses of phase and amplitude were executed in sensor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15E7E0-0D19-4BCD-8641-5C89D050E0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1187–1197, </a:t>
            </a:r>
            <a:r>
              <a:rPr lang="en-US" altLang="en-US" sz="1000">
                <a:solidFill>
                  <a:srgbClr val="333333"/>
                </a:solidFill>
                <a:hlinkClick r:id="rId3"/>
              </a:rPr>
              <a:t>https://doi.org/10.1093/cercor/bhi001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Distributed source model of ssVEP amplitude across affective conditions, shown separately for the ‘attend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Distributed source model of ssVEP amplitude across affective conditions, shown separately for the ‘attend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2024-04-26T07:27:14Z</dcterms:modified>
</cp:coreProperties>
</file>