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657948-BF6C-4D51-BDE5-F3413EC41A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5F8DB0-BAD4-4319-A56E-0A6423C30D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Recognition performance for each of the 4 conditions. Note that the y-axis indicates the percentage of yes responses, so bars represent accuracy for Attended, Passive, and Ignored scenes but represent the false alarm rate for New scenes. (B) MM scores, for children versus adults and as a function of age in children.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E30211-8015-46B8-9DC4-9147F4202E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2574–2583, </a:t>
            </a:r>
            <a:r>
              <a:rPr lang="en-US" altLang="en-US" sz="1000">
                <a:solidFill>
                  <a:srgbClr val="333333"/>
                </a:solidFill>
                <a:hlinkClick r:id="rId3"/>
              </a:rPr>
              <a:t>https://doi.org/10.1093/cercor/bhu059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Recognition performance for each of the 4 conditions. Note that the y-axis indicates the percentage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Recognition performance for each of the 4 conditions. Note that the y-axis indicates the percentage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2024-05-01T21:34:47Z</dcterms:modified>
</cp:coreProperties>
</file>