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29DE6-C7A4-4CF1-99AE-A0679D6663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BE0E4-634D-4CC1-96CA-E35ACDF280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incidence rates for all breast cancers and invasive estrogen receptor (ER)–positive breast cancers according to treatment arm.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A025E-89CF-4F3B-9569-C70363FB55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k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99, Issue 4, 21 February 2007, Pages 272–282,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https://doi.org/10.1093/jnci/djk049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Cumulative incidence rates for all breast cancers and invasive estrogen receptor (ER)–positive breast cancers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Cumulative incidence rates for all breast cancers and invasive estrogen receptor (ER)–positive breast cancers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2024-04-26T18:17:04Z</dcterms:modified>
</cp:coreProperties>
</file>